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9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48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FF74-8B6D-4764-9794-2F52C7AE5873}" type="datetimeFigureOut">
              <a:rPr lang="en-GB" smtClean="0"/>
              <a:pPr/>
              <a:t>10/09/2011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61A7-6B48-4192-AE67-8A48ED6687E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FF74-8B6D-4764-9794-2F52C7AE5873}" type="datetimeFigureOut">
              <a:rPr lang="en-GB" smtClean="0"/>
              <a:pPr/>
              <a:t>10/09/2011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61A7-6B48-4192-AE67-8A48ED6687E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FF74-8B6D-4764-9794-2F52C7AE5873}" type="datetimeFigureOut">
              <a:rPr lang="en-GB" smtClean="0"/>
              <a:pPr/>
              <a:t>10/09/2011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61A7-6B48-4192-AE67-8A48ED6687E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FF74-8B6D-4764-9794-2F52C7AE5873}" type="datetimeFigureOut">
              <a:rPr lang="en-GB" smtClean="0"/>
              <a:pPr/>
              <a:t>10/09/2011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61A7-6B48-4192-AE67-8A48ED6687E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FF74-8B6D-4764-9794-2F52C7AE5873}" type="datetimeFigureOut">
              <a:rPr lang="en-GB" smtClean="0"/>
              <a:pPr/>
              <a:t>10/09/2011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61A7-6B48-4192-AE67-8A48ED6687E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FF74-8B6D-4764-9794-2F52C7AE5873}" type="datetimeFigureOut">
              <a:rPr lang="en-GB" smtClean="0"/>
              <a:pPr/>
              <a:t>10/09/2011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61A7-6B48-4192-AE67-8A48ED6687E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FF74-8B6D-4764-9794-2F52C7AE5873}" type="datetimeFigureOut">
              <a:rPr lang="en-GB" smtClean="0"/>
              <a:pPr/>
              <a:t>10/09/2011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61A7-6B48-4192-AE67-8A48ED6687E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FF74-8B6D-4764-9794-2F52C7AE5873}" type="datetimeFigureOut">
              <a:rPr lang="en-GB" smtClean="0"/>
              <a:pPr/>
              <a:t>10/09/2011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61A7-6B48-4192-AE67-8A48ED6687E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FF74-8B6D-4764-9794-2F52C7AE5873}" type="datetimeFigureOut">
              <a:rPr lang="en-GB" smtClean="0"/>
              <a:pPr/>
              <a:t>10/09/2011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61A7-6B48-4192-AE67-8A48ED6687E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FF74-8B6D-4764-9794-2F52C7AE5873}" type="datetimeFigureOut">
              <a:rPr lang="en-GB" smtClean="0"/>
              <a:pPr/>
              <a:t>10/09/2011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61A7-6B48-4192-AE67-8A48ED6687E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FF74-8B6D-4764-9794-2F52C7AE5873}" type="datetimeFigureOut">
              <a:rPr lang="en-GB" smtClean="0"/>
              <a:pPr/>
              <a:t>10/09/2011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61A7-6B48-4192-AE67-8A48ED6687E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0FF74-8B6D-4764-9794-2F52C7AE5873}" type="datetimeFigureOut">
              <a:rPr lang="en-GB" smtClean="0"/>
              <a:pPr/>
              <a:t>10/09/2011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C61A7-6B48-4192-AE67-8A48ED6687E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Negative Numbers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Write 1 to ten in your margin</a:t>
            </a:r>
          </a:p>
          <a:p>
            <a:r>
              <a:rPr lang="en-GB" dirty="0" smtClean="0"/>
              <a:t>10 seconds for each question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556792"/>
            <a:ext cx="74168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dirty="0" smtClean="0"/>
              <a:t>-20+-4</a:t>
            </a:r>
            <a:endParaRPr lang="en-GB" sz="138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8864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/>
              <a:t>Q9</a:t>
            </a:r>
            <a:endParaRPr lang="en-GB" sz="4800" b="1" dirty="0"/>
          </a:p>
        </p:txBody>
      </p:sp>
    </p:spTree>
  </p:cSld>
  <p:clrMapOvr>
    <a:masterClrMapping/>
  </p:clrMapOvr>
  <p:transition advTm="10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556792"/>
            <a:ext cx="74168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dirty="0" smtClean="0"/>
              <a:t>7+-4</a:t>
            </a:r>
            <a:endParaRPr lang="en-GB" sz="138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88640"/>
            <a:ext cx="1296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/>
              <a:t>Q10</a:t>
            </a:r>
            <a:endParaRPr lang="en-GB" sz="4800" b="1" dirty="0"/>
          </a:p>
        </p:txBody>
      </p:sp>
    </p:spTree>
  </p:cSld>
  <p:clrMapOvr>
    <a:masterClrMapping/>
  </p:clrMapOvr>
  <p:transition advTm="10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-315416"/>
            <a:ext cx="74168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dirty="0" smtClean="0"/>
              <a:t>Answers</a:t>
            </a:r>
            <a:endParaRPr lang="en-GB" sz="8800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1340768"/>
            <a:ext cx="460851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3200" dirty="0" smtClean="0"/>
              <a:t>-2</a:t>
            </a:r>
            <a:endParaRPr lang="en-GB" sz="3200" dirty="0" smtClean="0"/>
          </a:p>
          <a:p>
            <a:pPr marL="342900" indent="-342900">
              <a:buFont typeface="+mj-lt"/>
              <a:buAutoNum type="arabicPeriod"/>
            </a:pPr>
            <a:r>
              <a:rPr lang="en-GB" sz="3200" dirty="0" smtClean="0"/>
              <a:t>4</a:t>
            </a:r>
            <a:endParaRPr lang="en-GB" sz="3200" dirty="0" smtClean="0"/>
          </a:p>
          <a:p>
            <a:pPr marL="342900" indent="-342900">
              <a:buFont typeface="+mj-lt"/>
              <a:buAutoNum type="arabicPeriod"/>
            </a:pPr>
            <a:r>
              <a:rPr lang="en-GB" sz="3200" dirty="0" smtClean="0"/>
              <a:t>-3</a:t>
            </a:r>
            <a:endParaRPr lang="en-GB" sz="3200" dirty="0" smtClean="0"/>
          </a:p>
          <a:p>
            <a:pPr marL="342900" indent="-342900">
              <a:buFont typeface="+mj-lt"/>
              <a:buAutoNum type="arabicPeriod"/>
            </a:pPr>
            <a:r>
              <a:rPr lang="en-GB" sz="3200" dirty="0" smtClean="0"/>
              <a:t>-4</a:t>
            </a:r>
            <a:endParaRPr lang="en-GB" sz="3200" dirty="0" smtClean="0"/>
          </a:p>
          <a:p>
            <a:pPr marL="342900" indent="-342900">
              <a:buFont typeface="+mj-lt"/>
              <a:buAutoNum type="arabicPeriod"/>
            </a:pPr>
            <a:r>
              <a:rPr lang="en-GB" sz="3200" dirty="0" smtClean="0"/>
              <a:t>9</a:t>
            </a:r>
            <a:endParaRPr lang="en-GB" sz="3200" dirty="0" smtClean="0"/>
          </a:p>
          <a:p>
            <a:pPr marL="342900" indent="-342900">
              <a:buFont typeface="+mj-lt"/>
              <a:buAutoNum type="arabicPeriod"/>
            </a:pPr>
            <a:r>
              <a:rPr lang="en-GB" sz="3200" dirty="0" smtClean="0"/>
              <a:t>-10</a:t>
            </a:r>
            <a:endParaRPr lang="en-GB" sz="3200" dirty="0" smtClean="0"/>
          </a:p>
          <a:p>
            <a:pPr marL="342900" indent="-342900">
              <a:buFont typeface="+mj-lt"/>
              <a:buAutoNum type="arabicPeriod"/>
            </a:pPr>
            <a:r>
              <a:rPr lang="en-GB" sz="3200" dirty="0" smtClean="0"/>
              <a:t>-8</a:t>
            </a:r>
            <a:endParaRPr lang="en-GB" sz="3200" dirty="0" smtClean="0"/>
          </a:p>
          <a:p>
            <a:pPr marL="342900" indent="-342900">
              <a:buFont typeface="+mj-lt"/>
              <a:buAutoNum type="arabicPeriod"/>
            </a:pPr>
            <a:r>
              <a:rPr lang="en-GB" sz="3200" dirty="0" smtClean="0"/>
              <a:t>19</a:t>
            </a:r>
            <a:endParaRPr lang="en-GB" sz="3200" dirty="0" smtClean="0"/>
          </a:p>
          <a:p>
            <a:pPr marL="342900" indent="-342900">
              <a:buFont typeface="+mj-lt"/>
              <a:buAutoNum type="arabicPeriod"/>
            </a:pPr>
            <a:r>
              <a:rPr lang="en-GB" sz="3200" dirty="0" smtClean="0"/>
              <a:t>-24</a:t>
            </a:r>
            <a:endParaRPr lang="en-GB" sz="3200" dirty="0" smtClean="0"/>
          </a:p>
          <a:p>
            <a:pPr marL="342900" indent="-342900">
              <a:buFont typeface="+mj-lt"/>
              <a:buAutoNum type="arabicPeriod"/>
            </a:pPr>
            <a:r>
              <a:rPr lang="en-GB" sz="3200" dirty="0" smtClean="0"/>
              <a:t>3</a:t>
            </a:r>
            <a:endParaRPr lang="en-GB" sz="3200" dirty="0" smtClean="0"/>
          </a:p>
          <a:p>
            <a:pPr marL="342900" indent="-342900"/>
            <a:endParaRPr lang="en-GB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556792"/>
            <a:ext cx="74168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dirty="0" smtClean="0"/>
              <a:t>3-5</a:t>
            </a:r>
            <a:endParaRPr lang="en-GB" sz="138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8864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/>
              <a:t>Q1</a:t>
            </a:r>
            <a:endParaRPr lang="en-GB" sz="4800" b="1" dirty="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556792"/>
            <a:ext cx="74168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dirty="0" smtClean="0"/>
              <a:t>-4+8</a:t>
            </a:r>
            <a:endParaRPr lang="en-GB" sz="138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8864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/>
              <a:t>Q2</a:t>
            </a:r>
            <a:endParaRPr lang="en-GB" sz="4800" b="1" dirty="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556792"/>
            <a:ext cx="74168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dirty="0" smtClean="0"/>
              <a:t>-12+9</a:t>
            </a:r>
            <a:endParaRPr lang="en-GB" sz="138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8864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/>
              <a:t>Q3</a:t>
            </a:r>
            <a:endParaRPr lang="en-GB" sz="4800" b="1" dirty="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556792"/>
            <a:ext cx="74168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dirty="0" smtClean="0"/>
              <a:t>11-15</a:t>
            </a:r>
            <a:endParaRPr lang="en-GB" sz="138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8864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/>
              <a:t>Q4</a:t>
            </a:r>
            <a:endParaRPr lang="en-GB" sz="4800" b="1" dirty="0"/>
          </a:p>
        </p:txBody>
      </p:sp>
    </p:spTree>
  </p:cSld>
  <p:clrMapOvr>
    <a:masterClrMapping/>
  </p:clrMapOvr>
  <p:transition advTm="10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556792"/>
            <a:ext cx="74168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dirty="0" smtClean="0"/>
              <a:t>3--6</a:t>
            </a:r>
            <a:endParaRPr lang="en-GB" sz="138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8864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/>
              <a:t>Q5</a:t>
            </a:r>
            <a:endParaRPr lang="en-GB" sz="4800" b="1" dirty="0"/>
          </a:p>
        </p:txBody>
      </p:sp>
    </p:spTree>
  </p:cSld>
  <p:clrMapOvr>
    <a:masterClrMapping/>
  </p:clrMapOvr>
  <p:transition advTm="10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556792"/>
            <a:ext cx="74168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dirty="0" smtClean="0"/>
              <a:t>-4-6</a:t>
            </a:r>
            <a:endParaRPr lang="en-GB" sz="138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8864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/>
              <a:t>Q6</a:t>
            </a:r>
            <a:endParaRPr lang="en-GB" sz="4800" b="1" dirty="0"/>
          </a:p>
        </p:txBody>
      </p:sp>
    </p:spTree>
  </p:cSld>
  <p:clrMapOvr>
    <a:masterClrMapping/>
  </p:clrMapOvr>
  <p:transition advTm="10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556792"/>
            <a:ext cx="74168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dirty="0" smtClean="0"/>
              <a:t>-9--1</a:t>
            </a:r>
            <a:endParaRPr lang="en-GB" sz="138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8864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/>
              <a:t>Q7</a:t>
            </a:r>
            <a:endParaRPr lang="en-GB" sz="4800" b="1" dirty="0"/>
          </a:p>
        </p:txBody>
      </p:sp>
    </p:spTree>
  </p:cSld>
  <p:clrMapOvr>
    <a:masterClrMapping/>
  </p:clrMapOvr>
  <p:transition advTm="10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556792"/>
            <a:ext cx="74168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dirty="0" smtClean="0"/>
              <a:t>14--5</a:t>
            </a:r>
            <a:endParaRPr lang="en-GB" sz="138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8864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/>
              <a:t>Q8</a:t>
            </a:r>
            <a:endParaRPr lang="en-GB" sz="4800" b="1" dirty="0"/>
          </a:p>
        </p:txBody>
      </p:sp>
    </p:spTree>
  </p:cSld>
  <p:clrMapOvr>
    <a:masterClrMapping/>
  </p:clrMapOvr>
  <p:transition advTm="1000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66</Words>
  <Application>Microsoft Office PowerPoint</Application>
  <PresentationFormat>On-screen Show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Negative Numbers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BLANK TEST</dc:title>
  <dc:creator>ben</dc:creator>
  <cp:lastModifiedBy>ben</cp:lastModifiedBy>
  <cp:revision>11</cp:revision>
  <dcterms:created xsi:type="dcterms:W3CDTF">2011-09-08T13:26:07Z</dcterms:created>
  <dcterms:modified xsi:type="dcterms:W3CDTF">2011-09-10T10:46:40Z</dcterms:modified>
</cp:coreProperties>
</file>